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sldIdLst>
    <p:sldId id="256" r:id="rId5"/>
    <p:sldId id="257" r:id="rId6"/>
    <p:sldId id="258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8" r:id="rId17"/>
    <p:sldId id="279" r:id="rId18"/>
    <p:sldId id="28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06403-E084-BDC0-2453-BF819BBA60BD}" v="271" dt="2023-11-30T13:56:50.808"/>
    <p1510:client id="{6241BBDD-14B5-4252-8A27-85AB1DFA4C26}" vWet="4" dt="2023-11-30T08:37:51.255"/>
    <p1510:client id="{B95AAD61-E7A5-348D-C180-D60D65C95F4F}" v="38" dt="2023-12-01T10:45:25.408"/>
    <p1510:client id="{D636BC8A-C056-5256-92E9-8271696DF9D7}" v="21" dt="2023-11-30T12:03:07.154"/>
    <p1510:client id="{F202A97D-4984-3D91-1364-BA56606A4D73}" v="2" dt="2023-12-07T07:28:50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0D890-BC42-4A39-ABB7-B8F69C441A2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0B7B9-63BE-4A38-B040-898C21CA2ADA}">
      <dgm:prSet phldrT="[Text]"/>
      <dgm:spPr/>
      <dgm:t>
        <a:bodyPr/>
        <a:lstStyle/>
        <a:p>
          <a:r>
            <a:rPr lang="en-US" dirty="0"/>
            <a:t>Start of the program</a:t>
          </a:r>
        </a:p>
      </dgm:t>
    </dgm:pt>
    <dgm:pt modelId="{FC82F712-0EA9-4E78-8614-AD3077663C1B}" type="parTrans" cxnId="{00D218DF-24FF-4747-A715-D041A656F518}">
      <dgm:prSet/>
      <dgm:spPr/>
      <dgm:t>
        <a:bodyPr/>
        <a:lstStyle/>
        <a:p>
          <a:endParaRPr lang="en-US"/>
        </a:p>
      </dgm:t>
    </dgm:pt>
    <dgm:pt modelId="{20E355EA-F2A5-4477-BF64-F04C30F06EC3}" type="sibTrans" cxnId="{00D218DF-24FF-4747-A715-D041A656F518}">
      <dgm:prSet/>
      <dgm:spPr/>
      <dgm:t>
        <a:bodyPr/>
        <a:lstStyle/>
        <a:p>
          <a:endParaRPr lang="en-US"/>
        </a:p>
      </dgm:t>
    </dgm:pt>
    <dgm:pt modelId="{FD6568CD-1215-4190-9BC4-9C473FB8445B}">
      <dgm:prSet phldrT="[Text]"/>
      <dgm:spPr/>
      <dgm:t>
        <a:bodyPr/>
        <a:lstStyle/>
        <a:p>
          <a:r>
            <a:rPr lang="en-US" dirty="0"/>
            <a:t>Start timers</a:t>
          </a:r>
        </a:p>
      </dgm:t>
    </dgm:pt>
    <dgm:pt modelId="{736F5EA1-E534-496E-A0DE-C767709D6248}" type="parTrans" cxnId="{A84B5B4F-25D9-4BBF-B52D-42A08BEA15E9}">
      <dgm:prSet/>
      <dgm:spPr/>
      <dgm:t>
        <a:bodyPr/>
        <a:lstStyle/>
        <a:p>
          <a:endParaRPr lang="en-US"/>
        </a:p>
      </dgm:t>
    </dgm:pt>
    <dgm:pt modelId="{207D0346-94E7-459D-B6E3-FF0E06693CB6}" type="sibTrans" cxnId="{A84B5B4F-25D9-4BBF-B52D-42A08BEA15E9}">
      <dgm:prSet/>
      <dgm:spPr/>
      <dgm:t>
        <a:bodyPr/>
        <a:lstStyle/>
        <a:p>
          <a:endParaRPr lang="en-US"/>
        </a:p>
      </dgm:t>
    </dgm:pt>
    <dgm:pt modelId="{C51BCEDE-7292-41D9-B2D7-9434BDFC6E9F}">
      <dgm:prSet phldrT="[Text]"/>
      <dgm:spPr/>
      <dgm:t>
        <a:bodyPr/>
        <a:lstStyle/>
        <a:p>
          <a:r>
            <a:rPr lang="en-US" dirty="0"/>
            <a:t>Person detection process</a:t>
          </a:r>
        </a:p>
      </dgm:t>
    </dgm:pt>
    <dgm:pt modelId="{B755F388-5575-45E5-A66C-7C8066C3D370}" type="parTrans" cxnId="{CE5D4314-709D-4AF4-A548-401769A4F3E5}">
      <dgm:prSet/>
      <dgm:spPr/>
      <dgm:t>
        <a:bodyPr/>
        <a:lstStyle/>
        <a:p>
          <a:endParaRPr lang="en-US"/>
        </a:p>
      </dgm:t>
    </dgm:pt>
    <dgm:pt modelId="{EABBA04C-BD7F-4E55-92D5-8F3C60F0CD33}" type="sibTrans" cxnId="{CE5D4314-709D-4AF4-A548-401769A4F3E5}">
      <dgm:prSet/>
      <dgm:spPr/>
      <dgm:t>
        <a:bodyPr/>
        <a:lstStyle/>
        <a:p>
          <a:endParaRPr lang="en-US"/>
        </a:p>
      </dgm:t>
    </dgm:pt>
    <dgm:pt modelId="{5AD2FFB6-E8F9-4A4A-B018-4D9D7DBA88A1}">
      <dgm:prSet phldrT="[Text]"/>
      <dgm:spPr/>
      <dgm:t>
        <a:bodyPr/>
        <a:lstStyle/>
        <a:p>
          <a:r>
            <a:rPr lang="en-US" dirty="0"/>
            <a:t>Render accuracy and box detection</a:t>
          </a:r>
        </a:p>
      </dgm:t>
    </dgm:pt>
    <dgm:pt modelId="{75D4973A-85E1-42DA-BF71-2AF09590571F}" type="parTrans" cxnId="{706684BE-8A8B-4B22-B120-8D35C1026319}">
      <dgm:prSet/>
      <dgm:spPr/>
      <dgm:t>
        <a:bodyPr/>
        <a:lstStyle/>
        <a:p>
          <a:endParaRPr lang="en-US"/>
        </a:p>
      </dgm:t>
    </dgm:pt>
    <dgm:pt modelId="{150BACED-A0B8-4F95-9593-AFFAB21D0A3E}" type="sibTrans" cxnId="{706684BE-8A8B-4B22-B120-8D35C1026319}">
      <dgm:prSet/>
      <dgm:spPr/>
      <dgm:t>
        <a:bodyPr/>
        <a:lstStyle/>
        <a:p>
          <a:endParaRPr lang="en-US"/>
        </a:p>
      </dgm:t>
    </dgm:pt>
    <dgm:pt modelId="{DD66DCEE-C25E-469F-A2DB-F9FF7395B641}">
      <dgm:prSet phldrT="[Text]"/>
      <dgm:spPr/>
      <dgm:t>
        <a:bodyPr/>
        <a:lstStyle/>
        <a:p>
          <a:r>
            <a:rPr lang="en-US" dirty="0"/>
            <a:t>Send screenshot on discord</a:t>
          </a:r>
        </a:p>
        <a:p>
          <a:r>
            <a:rPr lang="en-US" dirty="0"/>
            <a:t>(using discord webhook package)</a:t>
          </a:r>
        </a:p>
      </dgm:t>
    </dgm:pt>
    <dgm:pt modelId="{BD521238-6407-4776-B52A-F4264F2F364E}" type="parTrans" cxnId="{FA5D700C-65DD-4D0F-956F-1E22805C1389}">
      <dgm:prSet/>
      <dgm:spPr/>
      <dgm:t>
        <a:bodyPr/>
        <a:lstStyle/>
        <a:p>
          <a:endParaRPr lang="en-US"/>
        </a:p>
      </dgm:t>
    </dgm:pt>
    <dgm:pt modelId="{AB76C2BB-B740-404E-A644-0BDD3833F522}" type="sibTrans" cxnId="{FA5D700C-65DD-4D0F-956F-1E22805C1389}">
      <dgm:prSet/>
      <dgm:spPr/>
      <dgm:t>
        <a:bodyPr/>
        <a:lstStyle/>
        <a:p>
          <a:endParaRPr lang="en-US"/>
        </a:p>
      </dgm:t>
    </dgm:pt>
    <dgm:pt modelId="{61C0E9A2-4989-40B2-829F-2BD71BEDC141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78312C96-9CAE-49C6-B6F3-08DE22BECA7D}" type="parTrans" cxnId="{32E99F73-D021-4406-8710-4D8127AA9B48}">
      <dgm:prSet/>
      <dgm:spPr/>
      <dgm:t>
        <a:bodyPr/>
        <a:lstStyle/>
        <a:p>
          <a:endParaRPr lang="en-US"/>
        </a:p>
      </dgm:t>
    </dgm:pt>
    <dgm:pt modelId="{AD225A93-3379-4677-93F6-9D530DD8E34C}" type="sibTrans" cxnId="{32E99F73-D021-4406-8710-4D8127AA9B48}">
      <dgm:prSet/>
      <dgm:spPr/>
      <dgm:t>
        <a:bodyPr/>
        <a:lstStyle/>
        <a:p>
          <a:endParaRPr lang="en-US"/>
        </a:p>
      </dgm:t>
    </dgm:pt>
    <dgm:pt modelId="{7D4FE579-9533-4842-94D9-BABB5BF4EB99}">
      <dgm:prSet phldrT="[Text]"/>
      <dgm:spPr/>
      <dgm:t>
        <a:bodyPr/>
        <a:lstStyle/>
        <a:p>
          <a:r>
            <a:rPr lang="en-US" dirty="0"/>
            <a:t>Reset timers</a:t>
          </a:r>
        </a:p>
      </dgm:t>
    </dgm:pt>
    <dgm:pt modelId="{7A3A640B-2C26-4BDD-80C5-8953EDFB4901}" type="parTrans" cxnId="{27A8A1F3-16A8-42AF-8685-639DF07DDC55}">
      <dgm:prSet/>
      <dgm:spPr/>
      <dgm:t>
        <a:bodyPr/>
        <a:lstStyle/>
        <a:p>
          <a:endParaRPr lang="en-US"/>
        </a:p>
      </dgm:t>
    </dgm:pt>
    <dgm:pt modelId="{8C12EBFF-9CB0-4AC9-B4F1-4857B50F0E63}" type="sibTrans" cxnId="{27A8A1F3-16A8-42AF-8685-639DF07DDC55}">
      <dgm:prSet/>
      <dgm:spPr/>
      <dgm:t>
        <a:bodyPr/>
        <a:lstStyle/>
        <a:p>
          <a:endParaRPr lang="en-US"/>
        </a:p>
      </dgm:t>
    </dgm:pt>
    <dgm:pt modelId="{0F3F3B52-E480-4E99-B7AC-D14290633A20}" type="pres">
      <dgm:prSet presAssocID="{1950D890-BC42-4A39-ABB7-B8F69C441A2B}" presName="Name0" presStyleCnt="0">
        <dgm:presLayoutVars>
          <dgm:dir/>
          <dgm:resizeHandles val="exact"/>
        </dgm:presLayoutVars>
      </dgm:prSet>
      <dgm:spPr/>
    </dgm:pt>
    <dgm:pt modelId="{0FE822E5-A4E4-41D6-B370-364BD9BFE228}" type="pres">
      <dgm:prSet presAssocID="{D690B7B9-63BE-4A38-B040-898C21CA2ADA}" presName="node" presStyleLbl="node1" presStyleIdx="0" presStyleCnt="7">
        <dgm:presLayoutVars>
          <dgm:bulletEnabled val="1"/>
        </dgm:presLayoutVars>
      </dgm:prSet>
      <dgm:spPr/>
    </dgm:pt>
    <dgm:pt modelId="{4B6C8A20-3565-4A5D-BFBF-2211B2937089}" type="pres">
      <dgm:prSet presAssocID="{20E355EA-F2A5-4477-BF64-F04C30F06EC3}" presName="sibTrans" presStyleLbl="sibTrans1D1" presStyleIdx="0" presStyleCnt="6"/>
      <dgm:spPr/>
    </dgm:pt>
    <dgm:pt modelId="{DCB632E5-1215-43BE-9FC3-28FA4CEFFFBF}" type="pres">
      <dgm:prSet presAssocID="{20E355EA-F2A5-4477-BF64-F04C30F06EC3}" presName="connectorText" presStyleLbl="sibTrans1D1" presStyleIdx="0" presStyleCnt="6"/>
      <dgm:spPr/>
    </dgm:pt>
    <dgm:pt modelId="{327E8765-AC72-4A0E-B6CC-F03A00AA9A6C}" type="pres">
      <dgm:prSet presAssocID="{FD6568CD-1215-4190-9BC4-9C473FB8445B}" presName="node" presStyleLbl="node1" presStyleIdx="1" presStyleCnt="7">
        <dgm:presLayoutVars>
          <dgm:bulletEnabled val="1"/>
        </dgm:presLayoutVars>
      </dgm:prSet>
      <dgm:spPr/>
    </dgm:pt>
    <dgm:pt modelId="{B12C896E-84D7-4A91-91D2-2C72283DCF21}" type="pres">
      <dgm:prSet presAssocID="{207D0346-94E7-459D-B6E3-FF0E06693CB6}" presName="sibTrans" presStyleLbl="sibTrans1D1" presStyleIdx="1" presStyleCnt="6"/>
      <dgm:spPr/>
    </dgm:pt>
    <dgm:pt modelId="{3E3F1637-92FA-4FFB-AA2C-7F59F273BF4C}" type="pres">
      <dgm:prSet presAssocID="{207D0346-94E7-459D-B6E3-FF0E06693CB6}" presName="connectorText" presStyleLbl="sibTrans1D1" presStyleIdx="1" presStyleCnt="6"/>
      <dgm:spPr/>
    </dgm:pt>
    <dgm:pt modelId="{969400FC-2EB9-43FB-98D9-D11413D457CF}" type="pres">
      <dgm:prSet presAssocID="{C51BCEDE-7292-41D9-B2D7-9434BDFC6E9F}" presName="node" presStyleLbl="node1" presStyleIdx="2" presStyleCnt="7">
        <dgm:presLayoutVars>
          <dgm:bulletEnabled val="1"/>
        </dgm:presLayoutVars>
      </dgm:prSet>
      <dgm:spPr/>
    </dgm:pt>
    <dgm:pt modelId="{C6649E83-DB28-4CF6-9EFB-82939F37056C}" type="pres">
      <dgm:prSet presAssocID="{EABBA04C-BD7F-4E55-92D5-8F3C60F0CD33}" presName="sibTrans" presStyleLbl="sibTrans1D1" presStyleIdx="2" presStyleCnt="6"/>
      <dgm:spPr/>
    </dgm:pt>
    <dgm:pt modelId="{186B3DF0-5D7D-4211-9875-7B22986AB72B}" type="pres">
      <dgm:prSet presAssocID="{EABBA04C-BD7F-4E55-92D5-8F3C60F0CD33}" presName="connectorText" presStyleLbl="sibTrans1D1" presStyleIdx="2" presStyleCnt="6"/>
      <dgm:spPr/>
    </dgm:pt>
    <dgm:pt modelId="{D0101F6F-4E38-4133-9973-9944DA03F662}" type="pres">
      <dgm:prSet presAssocID="{5AD2FFB6-E8F9-4A4A-B018-4D9D7DBA88A1}" presName="node" presStyleLbl="node1" presStyleIdx="3" presStyleCnt="7">
        <dgm:presLayoutVars>
          <dgm:bulletEnabled val="1"/>
        </dgm:presLayoutVars>
      </dgm:prSet>
      <dgm:spPr/>
    </dgm:pt>
    <dgm:pt modelId="{364611B6-4AD2-4020-947C-E2E086F6C1B1}" type="pres">
      <dgm:prSet presAssocID="{150BACED-A0B8-4F95-9593-AFFAB21D0A3E}" presName="sibTrans" presStyleLbl="sibTrans1D1" presStyleIdx="3" presStyleCnt="6"/>
      <dgm:spPr/>
    </dgm:pt>
    <dgm:pt modelId="{C2FEDDB3-1293-467F-B202-29866A22589F}" type="pres">
      <dgm:prSet presAssocID="{150BACED-A0B8-4F95-9593-AFFAB21D0A3E}" presName="connectorText" presStyleLbl="sibTrans1D1" presStyleIdx="3" presStyleCnt="6"/>
      <dgm:spPr/>
    </dgm:pt>
    <dgm:pt modelId="{607C1CF8-5CCA-4226-B35D-D038198E7523}" type="pres">
      <dgm:prSet presAssocID="{DD66DCEE-C25E-469F-A2DB-F9FF7395B641}" presName="node" presStyleLbl="node1" presStyleIdx="4" presStyleCnt="7">
        <dgm:presLayoutVars>
          <dgm:bulletEnabled val="1"/>
        </dgm:presLayoutVars>
      </dgm:prSet>
      <dgm:spPr/>
    </dgm:pt>
    <dgm:pt modelId="{180F0F2E-2CF2-4D45-9EA3-E63A14FDD523}" type="pres">
      <dgm:prSet presAssocID="{AB76C2BB-B740-404E-A644-0BDD3833F522}" presName="sibTrans" presStyleLbl="sibTrans1D1" presStyleIdx="4" presStyleCnt="6"/>
      <dgm:spPr/>
    </dgm:pt>
    <dgm:pt modelId="{A84C9A8D-FE6D-41F4-9F8E-4ADC01B9E10B}" type="pres">
      <dgm:prSet presAssocID="{AB76C2BB-B740-404E-A644-0BDD3833F522}" presName="connectorText" presStyleLbl="sibTrans1D1" presStyleIdx="4" presStyleCnt="6"/>
      <dgm:spPr/>
    </dgm:pt>
    <dgm:pt modelId="{BE78E087-98BC-4BAE-BFAB-2CD5AD4A86AE}" type="pres">
      <dgm:prSet presAssocID="{7D4FE579-9533-4842-94D9-BABB5BF4EB99}" presName="node" presStyleLbl="node1" presStyleIdx="5" presStyleCnt="7">
        <dgm:presLayoutVars>
          <dgm:bulletEnabled val="1"/>
        </dgm:presLayoutVars>
      </dgm:prSet>
      <dgm:spPr/>
    </dgm:pt>
    <dgm:pt modelId="{B067910F-56B6-440A-805C-6B3E2542B396}" type="pres">
      <dgm:prSet presAssocID="{8C12EBFF-9CB0-4AC9-B4F1-4857B50F0E63}" presName="sibTrans" presStyleLbl="sibTrans1D1" presStyleIdx="5" presStyleCnt="6"/>
      <dgm:spPr/>
    </dgm:pt>
    <dgm:pt modelId="{3AC2C937-4BD3-459E-B87E-BE3750518AAD}" type="pres">
      <dgm:prSet presAssocID="{8C12EBFF-9CB0-4AC9-B4F1-4857B50F0E63}" presName="connectorText" presStyleLbl="sibTrans1D1" presStyleIdx="5" presStyleCnt="6"/>
      <dgm:spPr/>
    </dgm:pt>
    <dgm:pt modelId="{DDE06387-353B-411D-96F1-FE931CE9BBEB}" type="pres">
      <dgm:prSet presAssocID="{61C0E9A2-4989-40B2-829F-2BD71BEDC141}" presName="node" presStyleLbl="node1" presStyleIdx="6" presStyleCnt="7">
        <dgm:presLayoutVars>
          <dgm:bulletEnabled val="1"/>
        </dgm:presLayoutVars>
      </dgm:prSet>
      <dgm:spPr/>
    </dgm:pt>
  </dgm:ptLst>
  <dgm:cxnLst>
    <dgm:cxn modelId="{14DD1608-EE71-4C55-94AD-2F36F99B5618}" type="presOf" srcId="{7D4FE579-9533-4842-94D9-BABB5BF4EB99}" destId="{BE78E087-98BC-4BAE-BFAB-2CD5AD4A86AE}" srcOrd="0" destOrd="0" presId="urn:microsoft.com/office/officeart/2005/8/layout/bProcess3"/>
    <dgm:cxn modelId="{B5D3D10B-4B63-4640-A57F-1FD07C4F928F}" type="presOf" srcId="{61C0E9A2-4989-40B2-829F-2BD71BEDC141}" destId="{DDE06387-353B-411D-96F1-FE931CE9BBEB}" srcOrd="0" destOrd="0" presId="urn:microsoft.com/office/officeart/2005/8/layout/bProcess3"/>
    <dgm:cxn modelId="{FA5D700C-65DD-4D0F-956F-1E22805C1389}" srcId="{1950D890-BC42-4A39-ABB7-B8F69C441A2B}" destId="{DD66DCEE-C25E-469F-A2DB-F9FF7395B641}" srcOrd="4" destOrd="0" parTransId="{BD521238-6407-4776-B52A-F4264F2F364E}" sibTransId="{AB76C2BB-B740-404E-A644-0BDD3833F522}"/>
    <dgm:cxn modelId="{CE5D4314-709D-4AF4-A548-401769A4F3E5}" srcId="{1950D890-BC42-4A39-ABB7-B8F69C441A2B}" destId="{C51BCEDE-7292-41D9-B2D7-9434BDFC6E9F}" srcOrd="2" destOrd="0" parTransId="{B755F388-5575-45E5-A66C-7C8066C3D370}" sibTransId="{EABBA04C-BD7F-4E55-92D5-8F3C60F0CD33}"/>
    <dgm:cxn modelId="{AD6A852C-5BC4-480D-8F3B-2C27EC9804F6}" type="presOf" srcId="{20E355EA-F2A5-4477-BF64-F04C30F06EC3}" destId="{DCB632E5-1215-43BE-9FC3-28FA4CEFFFBF}" srcOrd="1" destOrd="0" presId="urn:microsoft.com/office/officeart/2005/8/layout/bProcess3"/>
    <dgm:cxn modelId="{9F945238-B630-47FB-B61D-D766BD77755D}" type="presOf" srcId="{D690B7B9-63BE-4A38-B040-898C21CA2ADA}" destId="{0FE822E5-A4E4-41D6-B370-364BD9BFE228}" srcOrd="0" destOrd="0" presId="urn:microsoft.com/office/officeart/2005/8/layout/bProcess3"/>
    <dgm:cxn modelId="{3EAA1E39-78D4-4717-A410-F38E08370258}" type="presOf" srcId="{DD66DCEE-C25E-469F-A2DB-F9FF7395B641}" destId="{607C1CF8-5CCA-4226-B35D-D038198E7523}" srcOrd="0" destOrd="0" presId="urn:microsoft.com/office/officeart/2005/8/layout/bProcess3"/>
    <dgm:cxn modelId="{8198845C-FAE7-46FF-BD9F-4497338C8431}" type="presOf" srcId="{5AD2FFB6-E8F9-4A4A-B018-4D9D7DBA88A1}" destId="{D0101F6F-4E38-4133-9973-9944DA03F662}" srcOrd="0" destOrd="0" presId="urn:microsoft.com/office/officeart/2005/8/layout/bProcess3"/>
    <dgm:cxn modelId="{97A59662-871B-43F7-A0F4-F5C74ED539B7}" type="presOf" srcId="{EABBA04C-BD7F-4E55-92D5-8F3C60F0CD33}" destId="{186B3DF0-5D7D-4211-9875-7B22986AB72B}" srcOrd="1" destOrd="0" presId="urn:microsoft.com/office/officeart/2005/8/layout/bProcess3"/>
    <dgm:cxn modelId="{71547D6C-59F3-4C7A-8B95-54A2BD7D22D5}" type="presOf" srcId="{8C12EBFF-9CB0-4AC9-B4F1-4857B50F0E63}" destId="{B067910F-56B6-440A-805C-6B3E2542B396}" srcOrd="0" destOrd="0" presId="urn:microsoft.com/office/officeart/2005/8/layout/bProcess3"/>
    <dgm:cxn modelId="{A84B5B4F-25D9-4BBF-B52D-42A08BEA15E9}" srcId="{1950D890-BC42-4A39-ABB7-B8F69C441A2B}" destId="{FD6568CD-1215-4190-9BC4-9C473FB8445B}" srcOrd="1" destOrd="0" parTransId="{736F5EA1-E534-496E-A0DE-C767709D6248}" sibTransId="{207D0346-94E7-459D-B6E3-FF0E06693CB6}"/>
    <dgm:cxn modelId="{32E99F73-D021-4406-8710-4D8127AA9B48}" srcId="{1950D890-BC42-4A39-ABB7-B8F69C441A2B}" destId="{61C0E9A2-4989-40B2-829F-2BD71BEDC141}" srcOrd="6" destOrd="0" parTransId="{78312C96-9CAE-49C6-B6F3-08DE22BECA7D}" sibTransId="{AD225A93-3379-4677-93F6-9D530DD8E34C}"/>
    <dgm:cxn modelId="{500EF675-5EE8-4885-8F29-63C45C50D218}" type="presOf" srcId="{20E355EA-F2A5-4477-BF64-F04C30F06EC3}" destId="{4B6C8A20-3565-4A5D-BFBF-2211B2937089}" srcOrd="0" destOrd="0" presId="urn:microsoft.com/office/officeart/2005/8/layout/bProcess3"/>
    <dgm:cxn modelId="{CA345859-9171-4442-891E-F1321E6D8414}" type="presOf" srcId="{AB76C2BB-B740-404E-A644-0BDD3833F522}" destId="{180F0F2E-2CF2-4D45-9EA3-E63A14FDD523}" srcOrd="0" destOrd="0" presId="urn:microsoft.com/office/officeart/2005/8/layout/bProcess3"/>
    <dgm:cxn modelId="{5CB50D88-4C8C-447C-B04A-31698904D27E}" type="presOf" srcId="{FD6568CD-1215-4190-9BC4-9C473FB8445B}" destId="{327E8765-AC72-4A0E-B6CC-F03A00AA9A6C}" srcOrd="0" destOrd="0" presId="urn:microsoft.com/office/officeart/2005/8/layout/bProcess3"/>
    <dgm:cxn modelId="{0C481396-B0F9-4AA1-83DE-3B8441A6008D}" type="presOf" srcId="{EABBA04C-BD7F-4E55-92D5-8F3C60F0CD33}" destId="{C6649E83-DB28-4CF6-9EFB-82939F37056C}" srcOrd="0" destOrd="0" presId="urn:microsoft.com/office/officeart/2005/8/layout/bProcess3"/>
    <dgm:cxn modelId="{B5EFEA9F-82FC-4F97-9F0D-8DCFCB91609F}" type="presOf" srcId="{207D0346-94E7-459D-B6E3-FF0E06693CB6}" destId="{3E3F1637-92FA-4FFB-AA2C-7F59F273BF4C}" srcOrd="1" destOrd="0" presId="urn:microsoft.com/office/officeart/2005/8/layout/bProcess3"/>
    <dgm:cxn modelId="{E328FC9F-376B-4E72-9131-E2A6F1164196}" type="presOf" srcId="{150BACED-A0B8-4F95-9593-AFFAB21D0A3E}" destId="{C2FEDDB3-1293-467F-B202-29866A22589F}" srcOrd="1" destOrd="0" presId="urn:microsoft.com/office/officeart/2005/8/layout/bProcess3"/>
    <dgm:cxn modelId="{8E0C5BA5-3E4E-4468-8597-0172DED4F5BA}" type="presOf" srcId="{C51BCEDE-7292-41D9-B2D7-9434BDFC6E9F}" destId="{969400FC-2EB9-43FB-98D9-D11413D457CF}" srcOrd="0" destOrd="0" presId="urn:microsoft.com/office/officeart/2005/8/layout/bProcess3"/>
    <dgm:cxn modelId="{752658B2-2C13-4010-AD8B-EE75DD567310}" type="presOf" srcId="{150BACED-A0B8-4F95-9593-AFFAB21D0A3E}" destId="{364611B6-4AD2-4020-947C-E2E086F6C1B1}" srcOrd="0" destOrd="0" presId="urn:microsoft.com/office/officeart/2005/8/layout/bProcess3"/>
    <dgm:cxn modelId="{706684BE-8A8B-4B22-B120-8D35C1026319}" srcId="{1950D890-BC42-4A39-ABB7-B8F69C441A2B}" destId="{5AD2FFB6-E8F9-4A4A-B018-4D9D7DBA88A1}" srcOrd="3" destOrd="0" parTransId="{75D4973A-85E1-42DA-BF71-2AF09590571F}" sibTransId="{150BACED-A0B8-4F95-9593-AFFAB21D0A3E}"/>
    <dgm:cxn modelId="{BEF504CC-9633-4E52-9B73-A3180B7B8957}" type="presOf" srcId="{8C12EBFF-9CB0-4AC9-B4F1-4857B50F0E63}" destId="{3AC2C937-4BD3-459E-B87E-BE3750518AAD}" srcOrd="1" destOrd="0" presId="urn:microsoft.com/office/officeart/2005/8/layout/bProcess3"/>
    <dgm:cxn modelId="{00D218DF-24FF-4747-A715-D041A656F518}" srcId="{1950D890-BC42-4A39-ABB7-B8F69C441A2B}" destId="{D690B7B9-63BE-4A38-B040-898C21CA2ADA}" srcOrd="0" destOrd="0" parTransId="{FC82F712-0EA9-4E78-8614-AD3077663C1B}" sibTransId="{20E355EA-F2A5-4477-BF64-F04C30F06EC3}"/>
    <dgm:cxn modelId="{B8DF66E4-53AE-4C83-856F-951D77F51721}" type="presOf" srcId="{1950D890-BC42-4A39-ABB7-B8F69C441A2B}" destId="{0F3F3B52-E480-4E99-B7AC-D14290633A20}" srcOrd="0" destOrd="0" presId="urn:microsoft.com/office/officeart/2005/8/layout/bProcess3"/>
    <dgm:cxn modelId="{C96C09F0-9ACC-4F94-B906-140ABC52DD34}" type="presOf" srcId="{207D0346-94E7-459D-B6E3-FF0E06693CB6}" destId="{B12C896E-84D7-4A91-91D2-2C72283DCF21}" srcOrd="0" destOrd="0" presId="urn:microsoft.com/office/officeart/2005/8/layout/bProcess3"/>
    <dgm:cxn modelId="{27A8A1F3-16A8-42AF-8685-639DF07DDC55}" srcId="{1950D890-BC42-4A39-ABB7-B8F69C441A2B}" destId="{7D4FE579-9533-4842-94D9-BABB5BF4EB99}" srcOrd="5" destOrd="0" parTransId="{7A3A640B-2C26-4BDD-80C5-8953EDFB4901}" sibTransId="{8C12EBFF-9CB0-4AC9-B4F1-4857B50F0E63}"/>
    <dgm:cxn modelId="{7AFCF6F8-BA2E-4B2C-BC15-3FC32CAB9C72}" type="presOf" srcId="{AB76C2BB-B740-404E-A644-0BDD3833F522}" destId="{A84C9A8D-FE6D-41F4-9F8E-4ADC01B9E10B}" srcOrd="1" destOrd="0" presId="urn:microsoft.com/office/officeart/2005/8/layout/bProcess3"/>
    <dgm:cxn modelId="{248AA33A-C241-4660-9D41-A910FFFB9BBE}" type="presParOf" srcId="{0F3F3B52-E480-4E99-B7AC-D14290633A20}" destId="{0FE822E5-A4E4-41D6-B370-364BD9BFE228}" srcOrd="0" destOrd="0" presId="urn:microsoft.com/office/officeart/2005/8/layout/bProcess3"/>
    <dgm:cxn modelId="{8DCE5B57-1347-4E41-83C4-9B31B2C43486}" type="presParOf" srcId="{0F3F3B52-E480-4E99-B7AC-D14290633A20}" destId="{4B6C8A20-3565-4A5D-BFBF-2211B2937089}" srcOrd="1" destOrd="0" presId="urn:microsoft.com/office/officeart/2005/8/layout/bProcess3"/>
    <dgm:cxn modelId="{D340DE7F-5EAC-4D66-AB46-C7375FD038A4}" type="presParOf" srcId="{4B6C8A20-3565-4A5D-BFBF-2211B2937089}" destId="{DCB632E5-1215-43BE-9FC3-28FA4CEFFFBF}" srcOrd="0" destOrd="0" presId="urn:microsoft.com/office/officeart/2005/8/layout/bProcess3"/>
    <dgm:cxn modelId="{9FE1C258-BF0A-4330-AA2D-E05C57768C83}" type="presParOf" srcId="{0F3F3B52-E480-4E99-B7AC-D14290633A20}" destId="{327E8765-AC72-4A0E-B6CC-F03A00AA9A6C}" srcOrd="2" destOrd="0" presId="urn:microsoft.com/office/officeart/2005/8/layout/bProcess3"/>
    <dgm:cxn modelId="{4ABBBCE1-B4F2-40E1-A1E5-3D86A9A42685}" type="presParOf" srcId="{0F3F3B52-E480-4E99-B7AC-D14290633A20}" destId="{B12C896E-84D7-4A91-91D2-2C72283DCF21}" srcOrd="3" destOrd="0" presId="urn:microsoft.com/office/officeart/2005/8/layout/bProcess3"/>
    <dgm:cxn modelId="{A9AAD5F6-0276-47A5-8756-73CFEA15459C}" type="presParOf" srcId="{B12C896E-84D7-4A91-91D2-2C72283DCF21}" destId="{3E3F1637-92FA-4FFB-AA2C-7F59F273BF4C}" srcOrd="0" destOrd="0" presId="urn:microsoft.com/office/officeart/2005/8/layout/bProcess3"/>
    <dgm:cxn modelId="{9A9A1992-856C-4560-820F-772E1890CA28}" type="presParOf" srcId="{0F3F3B52-E480-4E99-B7AC-D14290633A20}" destId="{969400FC-2EB9-43FB-98D9-D11413D457CF}" srcOrd="4" destOrd="0" presId="urn:microsoft.com/office/officeart/2005/8/layout/bProcess3"/>
    <dgm:cxn modelId="{F58A626E-789B-4AAD-AC22-FCBA0D80D164}" type="presParOf" srcId="{0F3F3B52-E480-4E99-B7AC-D14290633A20}" destId="{C6649E83-DB28-4CF6-9EFB-82939F37056C}" srcOrd="5" destOrd="0" presId="urn:microsoft.com/office/officeart/2005/8/layout/bProcess3"/>
    <dgm:cxn modelId="{779297E7-8320-4D03-B326-673F2FF7FAD0}" type="presParOf" srcId="{C6649E83-DB28-4CF6-9EFB-82939F37056C}" destId="{186B3DF0-5D7D-4211-9875-7B22986AB72B}" srcOrd="0" destOrd="0" presId="urn:microsoft.com/office/officeart/2005/8/layout/bProcess3"/>
    <dgm:cxn modelId="{1EC69D3B-74F7-48B4-860B-108DC283DB08}" type="presParOf" srcId="{0F3F3B52-E480-4E99-B7AC-D14290633A20}" destId="{D0101F6F-4E38-4133-9973-9944DA03F662}" srcOrd="6" destOrd="0" presId="urn:microsoft.com/office/officeart/2005/8/layout/bProcess3"/>
    <dgm:cxn modelId="{81736C83-8720-4B4B-8AC7-87313A7F4FE5}" type="presParOf" srcId="{0F3F3B52-E480-4E99-B7AC-D14290633A20}" destId="{364611B6-4AD2-4020-947C-E2E086F6C1B1}" srcOrd="7" destOrd="0" presId="urn:microsoft.com/office/officeart/2005/8/layout/bProcess3"/>
    <dgm:cxn modelId="{FFDB79E8-9D6D-46AB-88B6-05006C0DD773}" type="presParOf" srcId="{364611B6-4AD2-4020-947C-E2E086F6C1B1}" destId="{C2FEDDB3-1293-467F-B202-29866A22589F}" srcOrd="0" destOrd="0" presId="urn:microsoft.com/office/officeart/2005/8/layout/bProcess3"/>
    <dgm:cxn modelId="{F1A195E9-21E3-4DF8-AAAE-9A134975541E}" type="presParOf" srcId="{0F3F3B52-E480-4E99-B7AC-D14290633A20}" destId="{607C1CF8-5CCA-4226-B35D-D038198E7523}" srcOrd="8" destOrd="0" presId="urn:microsoft.com/office/officeart/2005/8/layout/bProcess3"/>
    <dgm:cxn modelId="{68DBC1D5-9E08-4EDD-9D2A-DDCB036F2DAE}" type="presParOf" srcId="{0F3F3B52-E480-4E99-B7AC-D14290633A20}" destId="{180F0F2E-2CF2-4D45-9EA3-E63A14FDD523}" srcOrd="9" destOrd="0" presId="urn:microsoft.com/office/officeart/2005/8/layout/bProcess3"/>
    <dgm:cxn modelId="{8F9D3F29-9001-4F14-8325-37A90DD3A239}" type="presParOf" srcId="{180F0F2E-2CF2-4D45-9EA3-E63A14FDD523}" destId="{A84C9A8D-FE6D-41F4-9F8E-4ADC01B9E10B}" srcOrd="0" destOrd="0" presId="urn:microsoft.com/office/officeart/2005/8/layout/bProcess3"/>
    <dgm:cxn modelId="{CCF37A25-29E7-4BD8-B32E-01B8A1B2F297}" type="presParOf" srcId="{0F3F3B52-E480-4E99-B7AC-D14290633A20}" destId="{BE78E087-98BC-4BAE-BFAB-2CD5AD4A86AE}" srcOrd="10" destOrd="0" presId="urn:microsoft.com/office/officeart/2005/8/layout/bProcess3"/>
    <dgm:cxn modelId="{D1F65858-5245-43A8-A4EE-7E961DE2EFDE}" type="presParOf" srcId="{0F3F3B52-E480-4E99-B7AC-D14290633A20}" destId="{B067910F-56B6-440A-805C-6B3E2542B396}" srcOrd="11" destOrd="0" presId="urn:microsoft.com/office/officeart/2005/8/layout/bProcess3"/>
    <dgm:cxn modelId="{C22913D6-C924-40CA-AF8B-F7285CE9BB21}" type="presParOf" srcId="{B067910F-56B6-440A-805C-6B3E2542B396}" destId="{3AC2C937-4BD3-459E-B87E-BE3750518AAD}" srcOrd="0" destOrd="0" presId="urn:microsoft.com/office/officeart/2005/8/layout/bProcess3"/>
    <dgm:cxn modelId="{A3CE159A-96C6-4766-B1AE-0ACA4EA91B37}" type="presParOf" srcId="{0F3F3B52-E480-4E99-B7AC-D14290633A20}" destId="{DDE06387-353B-411D-96F1-FE931CE9BBEB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C8A20-3565-4A5D-BFBF-2211B2937089}">
      <dsp:nvSpPr>
        <dsp:cNvPr id="0" name=""/>
        <dsp:cNvSpPr/>
      </dsp:nvSpPr>
      <dsp:spPr>
        <a:xfrm>
          <a:off x="1941257" y="540530"/>
          <a:ext cx="415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1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37674" y="584022"/>
        <a:ext cx="22285" cy="4457"/>
      </dsp:txXfrm>
    </dsp:sp>
    <dsp:sp modelId="{0FE822E5-A4E4-41D6-B370-364BD9BFE228}">
      <dsp:nvSpPr>
        <dsp:cNvPr id="0" name=""/>
        <dsp:cNvSpPr/>
      </dsp:nvSpPr>
      <dsp:spPr>
        <a:xfrm>
          <a:off x="5148" y="4877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Start of the program</a:t>
          </a:r>
        </a:p>
      </dsp:txBody>
      <dsp:txXfrm>
        <a:off x="5148" y="4877"/>
        <a:ext cx="1937909" cy="1162745"/>
      </dsp:txXfrm>
    </dsp:sp>
    <dsp:sp modelId="{B12C896E-84D7-4A91-91D2-2C72283DCF21}">
      <dsp:nvSpPr>
        <dsp:cNvPr id="0" name=""/>
        <dsp:cNvSpPr/>
      </dsp:nvSpPr>
      <dsp:spPr>
        <a:xfrm>
          <a:off x="4324886" y="540530"/>
          <a:ext cx="415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1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1303" y="584022"/>
        <a:ext cx="22285" cy="4457"/>
      </dsp:txXfrm>
    </dsp:sp>
    <dsp:sp modelId="{327E8765-AC72-4A0E-B6CC-F03A00AA9A6C}">
      <dsp:nvSpPr>
        <dsp:cNvPr id="0" name=""/>
        <dsp:cNvSpPr/>
      </dsp:nvSpPr>
      <dsp:spPr>
        <a:xfrm>
          <a:off x="2388777" y="4877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Start timers</a:t>
          </a:r>
        </a:p>
      </dsp:txBody>
      <dsp:txXfrm>
        <a:off x="2388777" y="4877"/>
        <a:ext cx="1937909" cy="1162745"/>
      </dsp:txXfrm>
    </dsp:sp>
    <dsp:sp modelId="{C6649E83-DB28-4CF6-9EFB-82939F37056C}">
      <dsp:nvSpPr>
        <dsp:cNvPr id="0" name=""/>
        <dsp:cNvSpPr/>
      </dsp:nvSpPr>
      <dsp:spPr>
        <a:xfrm>
          <a:off x="974102" y="1165823"/>
          <a:ext cx="4767258" cy="415119"/>
        </a:xfrm>
        <a:custGeom>
          <a:avLst/>
          <a:gdLst/>
          <a:ahLst/>
          <a:cxnLst/>
          <a:rect l="0" t="0" r="0" b="0"/>
          <a:pathLst>
            <a:path>
              <a:moveTo>
                <a:pt x="4767258" y="0"/>
              </a:moveTo>
              <a:lnTo>
                <a:pt x="4767258" y="224659"/>
              </a:lnTo>
              <a:lnTo>
                <a:pt x="0" y="224659"/>
              </a:lnTo>
              <a:lnTo>
                <a:pt x="0" y="4151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38030" y="1371154"/>
        <a:ext cx="239402" cy="4457"/>
      </dsp:txXfrm>
    </dsp:sp>
    <dsp:sp modelId="{969400FC-2EB9-43FB-98D9-D11413D457CF}">
      <dsp:nvSpPr>
        <dsp:cNvPr id="0" name=""/>
        <dsp:cNvSpPr/>
      </dsp:nvSpPr>
      <dsp:spPr>
        <a:xfrm>
          <a:off x="4772406" y="4877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Person detection process</a:t>
          </a:r>
        </a:p>
      </dsp:txBody>
      <dsp:txXfrm>
        <a:off x="4772406" y="4877"/>
        <a:ext cx="1937909" cy="1162745"/>
      </dsp:txXfrm>
    </dsp:sp>
    <dsp:sp modelId="{364611B6-4AD2-4020-947C-E2E086F6C1B1}">
      <dsp:nvSpPr>
        <dsp:cNvPr id="0" name=""/>
        <dsp:cNvSpPr/>
      </dsp:nvSpPr>
      <dsp:spPr>
        <a:xfrm>
          <a:off x="1941257" y="2148996"/>
          <a:ext cx="415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1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37674" y="2192487"/>
        <a:ext cx="22285" cy="4457"/>
      </dsp:txXfrm>
    </dsp:sp>
    <dsp:sp modelId="{D0101F6F-4E38-4133-9973-9944DA03F662}">
      <dsp:nvSpPr>
        <dsp:cNvPr id="0" name=""/>
        <dsp:cNvSpPr/>
      </dsp:nvSpPr>
      <dsp:spPr>
        <a:xfrm>
          <a:off x="5148" y="1613343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Render accuracy and box detection</a:t>
          </a:r>
        </a:p>
      </dsp:txBody>
      <dsp:txXfrm>
        <a:off x="5148" y="1613343"/>
        <a:ext cx="1937909" cy="1162745"/>
      </dsp:txXfrm>
    </dsp:sp>
    <dsp:sp modelId="{180F0F2E-2CF2-4D45-9EA3-E63A14FDD523}">
      <dsp:nvSpPr>
        <dsp:cNvPr id="0" name=""/>
        <dsp:cNvSpPr/>
      </dsp:nvSpPr>
      <dsp:spPr>
        <a:xfrm>
          <a:off x="4324886" y="2148996"/>
          <a:ext cx="415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1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1303" y="2192487"/>
        <a:ext cx="22285" cy="4457"/>
      </dsp:txXfrm>
    </dsp:sp>
    <dsp:sp modelId="{607C1CF8-5CCA-4226-B35D-D038198E7523}">
      <dsp:nvSpPr>
        <dsp:cNvPr id="0" name=""/>
        <dsp:cNvSpPr/>
      </dsp:nvSpPr>
      <dsp:spPr>
        <a:xfrm>
          <a:off x="2388777" y="1613343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Send screenshot on discord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(using discord webhook package)</a:t>
          </a:r>
        </a:p>
      </dsp:txBody>
      <dsp:txXfrm>
        <a:off x="2388777" y="1613343"/>
        <a:ext cx="1937909" cy="1162745"/>
      </dsp:txXfrm>
    </dsp:sp>
    <dsp:sp modelId="{B067910F-56B6-440A-805C-6B3E2542B396}">
      <dsp:nvSpPr>
        <dsp:cNvPr id="0" name=""/>
        <dsp:cNvSpPr/>
      </dsp:nvSpPr>
      <dsp:spPr>
        <a:xfrm>
          <a:off x="974102" y="2774288"/>
          <a:ext cx="4767258" cy="415119"/>
        </a:xfrm>
        <a:custGeom>
          <a:avLst/>
          <a:gdLst/>
          <a:ahLst/>
          <a:cxnLst/>
          <a:rect l="0" t="0" r="0" b="0"/>
          <a:pathLst>
            <a:path>
              <a:moveTo>
                <a:pt x="4767258" y="0"/>
              </a:moveTo>
              <a:lnTo>
                <a:pt x="4767258" y="224659"/>
              </a:lnTo>
              <a:lnTo>
                <a:pt x="0" y="224659"/>
              </a:lnTo>
              <a:lnTo>
                <a:pt x="0" y="4151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38030" y="2979619"/>
        <a:ext cx="239402" cy="4457"/>
      </dsp:txXfrm>
    </dsp:sp>
    <dsp:sp modelId="{BE78E087-98BC-4BAE-BFAB-2CD5AD4A86AE}">
      <dsp:nvSpPr>
        <dsp:cNvPr id="0" name=""/>
        <dsp:cNvSpPr/>
      </dsp:nvSpPr>
      <dsp:spPr>
        <a:xfrm>
          <a:off x="4772406" y="1613343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Reset timers</a:t>
          </a:r>
        </a:p>
      </dsp:txBody>
      <dsp:txXfrm>
        <a:off x="4772406" y="1613343"/>
        <a:ext cx="1937909" cy="1162745"/>
      </dsp:txXfrm>
    </dsp:sp>
    <dsp:sp modelId="{DDE06387-353B-411D-96F1-FE931CE9BBEB}">
      <dsp:nvSpPr>
        <dsp:cNvPr id="0" name=""/>
        <dsp:cNvSpPr/>
      </dsp:nvSpPr>
      <dsp:spPr>
        <a:xfrm>
          <a:off x="5148" y="3221808"/>
          <a:ext cx="1937909" cy="11627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Repeat</a:t>
          </a:r>
        </a:p>
      </dsp:txBody>
      <dsp:txXfrm>
        <a:off x="5148" y="3221808"/>
        <a:ext cx="1937909" cy="1162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7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7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7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9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8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3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2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5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0CA6D-3C1A-5AF1-E382-F74239AD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r="1039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0F907F-14B7-C16C-5823-6503A5C57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2" y="691723"/>
            <a:ext cx="4241299" cy="1819658"/>
          </a:xfrm>
        </p:spPr>
        <p:txBody>
          <a:bodyPr>
            <a:normAutofit/>
          </a:bodyPr>
          <a:lstStyle/>
          <a:p>
            <a:r>
              <a:rPr lang="fr-FR"/>
              <a:t>IOT – PBBT Team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265DE6-D88B-4679-3814-BC341A060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144" y="2555544"/>
            <a:ext cx="3349214" cy="896819"/>
          </a:xfrm>
        </p:spPr>
        <p:txBody>
          <a:bodyPr>
            <a:normAutofit/>
          </a:bodyPr>
          <a:lstStyle/>
          <a:p>
            <a:r>
              <a:rPr lang="fr-FR"/>
              <a:t>IOT Monitoring Camera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BEB1685-8F45-3EE8-319F-08F2682283D3}"/>
              </a:ext>
            </a:extLst>
          </p:cNvPr>
          <p:cNvSpPr txBox="1">
            <a:spLocks/>
          </p:cNvSpPr>
          <p:nvPr/>
        </p:nvSpPr>
        <p:spPr>
          <a:xfrm>
            <a:off x="9727660" y="4877481"/>
            <a:ext cx="3835920" cy="1917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Valentin EYRAUD</a:t>
            </a:r>
          </a:p>
          <a:p>
            <a:r>
              <a:rPr lang="fr-FR" b="1"/>
              <a:t>Julian NDENDE</a:t>
            </a:r>
          </a:p>
          <a:p>
            <a:r>
              <a:rPr lang="fr-FR" b="1"/>
              <a:t>Louis-Quentin AMSELLEM</a:t>
            </a:r>
          </a:p>
          <a:p>
            <a:r>
              <a:rPr lang="fr-FR" b="1"/>
              <a:t>Baptiste ALLEX</a:t>
            </a:r>
          </a:p>
          <a:p>
            <a:r>
              <a:rPr lang="fr-FR" b="1"/>
              <a:t>Arnaud HO-CHOUCK</a:t>
            </a:r>
          </a:p>
          <a:p>
            <a:r>
              <a:rPr lang="fr-FR" b="1"/>
              <a:t>Antoine VAN GORP</a:t>
            </a:r>
          </a:p>
        </p:txBody>
      </p:sp>
    </p:spTree>
    <p:extLst>
      <p:ext uri="{BB962C8B-B14F-4D97-AF65-F5344CB8AC3E}">
        <p14:creationId xmlns:p14="http://schemas.microsoft.com/office/powerpoint/2010/main" val="465142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OT_DEMO">
            <a:hlinkClick r:id="" action="ppaction://media"/>
            <a:extLst>
              <a:ext uri="{FF2B5EF4-FFF2-40B4-BE49-F238E27FC236}">
                <a16:creationId xmlns:a16="http://schemas.microsoft.com/office/drawing/2014/main" id="{04BA98C4-05EA-1032-CF72-7338D103B7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327" y="1085525"/>
            <a:ext cx="10261346" cy="577247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8317EB-3682-C044-57BC-B5D1F759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34" y="31319"/>
            <a:ext cx="8886884" cy="953669"/>
          </a:xfrm>
        </p:spPr>
        <p:txBody>
          <a:bodyPr/>
          <a:lstStyle/>
          <a:p>
            <a:r>
              <a:rPr lang="en-US" dirty="0"/>
              <a:t>Basic case</a:t>
            </a:r>
          </a:p>
        </p:txBody>
      </p:sp>
    </p:spTree>
    <p:extLst>
      <p:ext uri="{BB962C8B-B14F-4D97-AF65-F5344CB8AC3E}">
        <p14:creationId xmlns:p14="http://schemas.microsoft.com/office/powerpoint/2010/main" val="13106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5131-BF15-A4CE-100D-0CF68FFA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34" y="31319"/>
            <a:ext cx="8886884" cy="953669"/>
          </a:xfrm>
        </p:spPr>
        <p:txBody>
          <a:bodyPr/>
          <a:lstStyle/>
          <a:p>
            <a:r>
              <a:rPr lang="en-US" dirty="0"/>
              <a:t>Lights adjustment</a:t>
            </a:r>
          </a:p>
        </p:txBody>
      </p:sp>
      <p:pic>
        <p:nvPicPr>
          <p:cNvPr id="4" name="IOT_DEMO_lights_adjustment_1">
            <a:hlinkClick r:id="" action="ppaction://media"/>
            <a:extLst>
              <a:ext uri="{FF2B5EF4-FFF2-40B4-BE49-F238E27FC236}">
                <a16:creationId xmlns:a16="http://schemas.microsoft.com/office/drawing/2014/main" id="{10CAE2B5-C185-1649-361E-8483A57DB9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760" y="912805"/>
            <a:ext cx="10512706" cy="5913876"/>
          </a:xfrm>
        </p:spPr>
      </p:pic>
    </p:spTree>
    <p:extLst>
      <p:ext uri="{BB962C8B-B14F-4D97-AF65-F5344CB8AC3E}">
        <p14:creationId xmlns:p14="http://schemas.microsoft.com/office/powerpoint/2010/main" val="8695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OT_DEMO_lights_adjustment_2">
            <a:hlinkClick r:id="" action="ppaction://media"/>
            <a:extLst>
              <a:ext uri="{FF2B5EF4-FFF2-40B4-BE49-F238E27FC236}">
                <a16:creationId xmlns:a16="http://schemas.microsoft.com/office/drawing/2014/main" id="{1719AA8D-FFED-82B4-1374-6F0DD9F285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305" y="932155"/>
            <a:ext cx="10378773" cy="583853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FE4509-6B5F-A1F1-A8FC-3DBE2F38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05" y="87312"/>
            <a:ext cx="8886825" cy="954088"/>
          </a:xfrm>
        </p:spPr>
        <p:txBody>
          <a:bodyPr/>
          <a:lstStyle/>
          <a:p>
            <a:r>
              <a:rPr lang="en-US" dirty="0"/>
              <a:t>Lights adjustment</a:t>
            </a:r>
          </a:p>
        </p:txBody>
      </p:sp>
    </p:spTree>
    <p:extLst>
      <p:ext uri="{BB962C8B-B14F-4D97-AF65-F5344CB8AC3E}">
        <p14:creationId xmlns:p14="http://schemas.microsoft.com/office/powerpoint/2010/main" val="305987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000" b="1" u="sng" dirty="0">
                <a:solidFill>
                  <a:srgbClr val="0F0F0F"/>
                </a:solidFill>
                <a:latin typeface="Neue Haas Grotesk Text Pro (En-têtes)"/>
              </a:rPr>
              <a:t>VIII/ </a:t>
            </a:r>
            <a:r>
              <a:rPr lang="en-US" sz="2000" u="sng" dirty="0">
                <a:solidFill>
                  <a:srgbClr val="0F0F0F"/>
                </a:solidFill>
                <a:latin typeface="Neue Haas Grotesk Text Pro (En-têtes)"/>
              </a:rPr>
              <a:t>Technical Information</a:t>
            </a:r>
            <a:endParaRPr lang="fr-FR" sz="32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A24D89-A3A5-AA1F-A94B-0BE54EBCE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381669"/>
              </p:ext>
            </p:extLst>
          </p:nvPr>
        </p:nvGraphicFramePr>
        <p:xfrm>
          <a:off x="3444536" y="1748901"/>
          <a:ext cx="6715464" cy="4389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65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000" b="1" u="sng" dirty="0">
                <a:solidFill>
                  <a:srgbClr val="0F0F0F"/>
                </a:solidFill>
                <a:latin typeface="Neue Haas Grotesk Text Pro (En-têtes)"/>
              </a:rPr>
              <a:t>VIII/ </a:t>
            </a:r>
            <a:r>
              <a:rPr lang="en-US" sz="2000" u="sng" dirty="0">
                <a:solidFill>
                  <a:srgbClr val="0F0F0F"/>
                </a:solidFill>
                <a:latin typeface="Neue Haas Grotesk Text Pro (En-têtes)"/>
              </a:rPr>
              <a:t>Technical Information</a:t>
            </a:r>
            <a:endParaRPr lang="fr-F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FC5A0-A77C-E5A5-70BC-177938BEB579}"/>
              </a:ext>
            </a:extLst>
          </p:cNvPr>
          <p:cNvSpPr txBox="1"/>
          <p:nvPr/>
        </p:nvSpPr>
        <p:spPr>
          <a:xfrm>
            <a:off x="968943" y="1795270"/>
            <a:ext cx="51270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the sending method work: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Defining the link to your discord chat on which you want the screens to be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loop we save the detected frame has a file locally first and using the webhook package we send this frame to the </a:t>
            </a:r>
            <a:r>
              <a:rPr lang="en-US" dirty="0" err="1"/>
              <a:t>wehbook</a:t>
            </a:r>
            <a:r>
              <a:rPr lang="en-US" dirty="0"/>
              <a:t> link of our discord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ED15C-D959-DCF2-A1AC-9CB5A7CD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53" y="2245491"/>
            <a:ext cx="3648584" cy="666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7A8DA-708B-CAD1-1EBA-218A90F4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53" y="3808666"/>
            <a:ext cx="4906060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0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000" b="1" u="sng" dirty="0">
                <a:solidFill>
                  <a:srgbClr val="0F0F0F"/>
                </a:solidFill>
                <a:latin typeface="Neue Haas Grotesk Text Pro (En-têtes)"/>
              </a:rPr>
              <a:t>VIII/ </a:t>
            </a:r>
            <a:r>
              <a:rPr lang="en-US" sz="2000" u="sng" dirty="0">
                <a:solidFill>
                  <a:srgbClr val="0F0F0F"/>
                </a:solidFill>
                <a:latin typeface="Neue Haas Grotesk Text Pro (En-têtes)"/>
              </a:rPr>
              <a:t>Technical Information</a:t>
            </a:r>
            <a:endParaRPr lang="fr-F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FC5A0-A77C-E5A5-70BC-177938BEB579}"/>
              </a:ext>
            </a:extLst>
          </p:cNvPr>
          <p:cNvSpPr txBox="1"/>
          <p:nvPr/>
        </p:nvSpPr>
        <p:spPr>
          <a:xfrm>
            <a:off x="968943" y="1795270"/>
            <a:ext cx="5127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Raspberry 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Local FPS: ~10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Local FPS during processing: ~5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PC: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Local FPS: ~60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Local FPS during processing: 25-40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D36A-BB5B-A353-3420-74367F64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37" y="1795270"/>
            <a:ext cx="2574525" cy="10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000" b="1" u="sng" dirty="0">
                <a:solidFill>
                  <a:srgbClr val="0F0F0F"/>
                </a:solidFill>
                <a:latin typeface="Neue Haas Grotesk Text Pro (En-têtes)"/>
              </a:rPr>
              <a:t>IX/ Conclusion</a:t>
            </a:r>
            <a:endParaRPr lang="fr-F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8FEE8-95E0-85EE-BE8E-0B9F5188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50" y="3171746"/>
            <a:ext cx="1316792" cy="1271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201A6-F884-C638-304E-7BFFCCAA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112" y="2879073"/>
            <a:ext cx="1559862" cy="15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0CA6D-3C1A-5AF1-E382-F74239AD3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r="1039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0F907F-14B7-C16C-5823-6503A5C57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106" y="118343"/>
            <a:ext cx="4241299" cy="711764"/>
          </a:xfrm>
        </p:spPr>
        <p:txBody>
          <a:bodyPr>
            <a:normAutofit/>
          </a:bodyPr>
          <a:lstStyle/>
          <a:p>
            <a:r>
              <a:rPr lang="fr-FR"/>
              <a:t>Summary :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861D02DA-C072-A78F-832C-DD0F91E5D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06" y="1039821"/>
            <a:ext cx="4884294" cy="3490234"/>
          </a:xfrm>
        </p:spPr>
        <p:txBody>
          <a:bodyPr>
            <a:normAutofit fontScale="85000" lnSpcReduction="20000"/>
          </a:bodyPr>
          <a:lstStyle/>
          <a:p>
            <a:r>
              <a:rPr lang="fr-FR" b="1" u="sng" dirty="0">
                <a:latin typeface="Neue Haas Grotesk Text Pro (En-têtes)"/>
              </a:rPr>
              <a:t>I/ </a:t>
            </a:r>
            <a:r>
              <a:rPr lang="en-US" b="1" i="0" u="sng" dirty="0">
                <a:solidFill>
                  <a:srgbClr val="0F0F0F"/>
                </a:solidFill>
                <a:effectLst/>
                <a:latin typeface="Neue Haas Grotesk Text Pro (En-têtes)"/>
              </a:rPr>
              <a:t>Real-Time Face Detection Using IoT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II/ Team Members and Roles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III/ </a:t>
            </a:r>
            <a:r>
              <a:rPr lang="en-US" b="1" i="0" u="sng" dirty="0">
                <a:solidFill>
                  <a:srgbClr val="0F0F0F"/>
                </a:solidFill>
                <a:effectLst/>
                <a:latin typeface="Neue Haas Grotesk Text Pro (En-têtes)"/>
              </a:rPr>
              <a:t>Project Ideation and Evolution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IV/ </a:t>
            </a:r>
            <a:r>
              <a:rPr lang="en-US" b="1" i="0" u="sng" dirty="0">
                <a:solidFill>
                  <a:srgbClr val="0F0F0F"/>
                </a:solidFill>
                <a:effectLst/>
                <a:latin typeface="Neue Haas Grotesk Text Pro (En-têtes)"/>
              </a:rPr>
              <a:t>Technical Architecture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V/ Challenges and Solutions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VI/ </a:t>
            </a:r>
            <a:r>
              <a:rPr lang="en-US" b="1" i="0" u="sng" dirty="0">
                <a:solidFill>
                  <a:srgbClr val="0F0F0F"/>
                </a:solidFill>
                <a:effectLst/>
                <a:latin typeface="Neue Haas Grotesk Text Pro (En-têtes)"/>
              </a:rPr>
              <a:t>Project Results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VII/ Demo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VIII/Technical Information</a:t>
            </a:r>
          </a:p>
          <a:p>
            <a:r>
              <a:rPr lang="en-US" b="1" u="sng" dirty="0">
                <a:solidFill>
                  <a:srgbClr val="0F0F0F"/>
                </a:solidFill>
                <a:latin typeface="Neue Haas Grotesk Text Pro (En-têtes)"/>
              </a:rPr>
              <a:t>IX/ Conclusion</a:t>
            </a:r>
          </a:p>
          <a:p>
            <a:endParaRPr lang="fr-FR" b="1" u="sng" dirty="0">
              <a:latin typeface="Neue Haas Grotesk Text Pro (En-têtes)"/>
            </a:endParaRPr>
          </a:p>
        </p:txBody>
      </p:sp>
    </p:spTree>
    <p:extLst>
      <p:ext uri="{BB962C8B-B14F-4D97-AF65-F5344CB8AC3E}">
        <p14:creationId xmlns:p14="http://schemas.microsoft.com/office/powerpoint/2010/main" val="11533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064" y="1143000"/>
            <a:ext cx="3267919" cy="3813619"/>
          </a:xfrm>
        </p:spPr>
        <p:txBody>
          <a:bodyPr anchor="b">
            <a:normAutofit/>
          </a:bodyPr>
          <a:lstStyle/>
          <a:p>
            <a:r>
              <a:rPr lang="fr-FR" sz="3200"/>
              <a:t>I/ </a:t>
            </a:r>
            <a:r>
              <a:rPr lang="en-US" sz="3200" b="1" i="0">
                <a:effectLst/>
              </a:rPr>
              <a:t>Real-Time Face Detection Using IoT</a:t>
            </a:r>
            <a:endParaRPr lang="fr-FR" sz="32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4C6CB-C4FB-2166-3195-57D7C18C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43" y="5070143"/>
            <a:ext cx="3255040" cy="6448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700"/>
              <a:t>Project </a:t>
            </a:r>
            <a:r>
              <a:rPr lang="fr-FR" sz="1700" err="1"/>
              <a:t>Purposes</a:t>
            </a:r>
            <a:r>
              <a:rPr lang="fr-FR" sz="1700"/>
              <a:t> and Goals</a:t>
            </a:r>
          </a:p>
        </p:txBody>
      </p:sp>
      <p:pic>
        <p:nvPicPr>
          <p:cNvPr id="9" name="Image 8" descr="Une image contenant texte, Visage humain, capture d’écran, sourcil">
            <a:extLst>
              <a:ext uri="{FF2B5EF4-FFF2-40B4-BE49-F238E27FC236}">
                <a16:creationId xmlns:a16="http://schemas.microsoft.com/office/drawing/2014/main" id="{1E7CDC87-95F2-AAB0-9206-B06BCFBA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03" y="1675689"/>
            <a:ext cx="6312090" cy="4213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246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800" b="1" u="sng">
                <a:solidFill>
                  <a:srgbClr val="0F0F0F"/>
                </a:solidFill>
                <a:latin typeface="Neue Haas Grotesk Text Pro (En-têtes)"/>
              </a:rPr>
              <a:t>II/ Team Members and Roles</a:t>
            </a:r>
            <a:endParaRPr lang="fr-FR" sz="320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066389C-AAAB-D735-E76C-2FFA78865AA0}"/>
              </a:ext>
            </a:extLst>
          </p:cNvPr>
          <p:cNvSpPr txBox="1">
            <a:spLocks/>
          </p:cNvSpPr>
          <p:nvPr/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Our roles in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Individual contributions and collaboration</a:t>
            </a:r>
          </a:p>
          <a:p>
            <a:endParaRPr lang="fr-FR"/>
          </a:p>
          <a:p>
            <a:r>
              <a:rPr lang="fr-FR"/>
              <a:t>- Valentin EYRAUD : Team Leader and </a:t>
            </a:r>
            <a:r>
              <a:rPr lang="fr-FR" err="1"/>
              <a:t>Developer</a:t>
            </a:r>
            <a:endParaRPr lang="fr-FR"/>
          </a:p>
          <a:p>
            <a:r>
              <a:rPr lang="fr-FR"/>
              <a:t>- Julian NDENDE : </a:t>
            </a:r>
            <a:r>
              <a:rPr lang="fr-FR" err="1"/>
              <a:t>Surveyor</a:t>
            </a:r>
            <a:r>
              <a:rPr lang="fr-FR"/>
              <a:t> and </a:t>
            </a:r>
            <a:r>
              <a:rPr lang="fr-FR" err="1"/>
              <a:t>Developer</a:t>
            </a:r>
            <a:endParaRPr lang="fr-FR"/>
          </a:p>
          <a:p>
            <a:r>
              <a:rPr lang="fr-FR"/>
              <a:t>- Louis-Quentin AMSELLEM : </a:t>
            </a:r>
            <a:r>
              <a:rPr lang="fr-FR" err="1"/>
              <a:t>Facilitator</a:t>
            </a:r>
            <a:r>
              <a:rPr lang="fr-FR"/>
              <a:t> and </a:t>
            </a:r>
            <a:r>
              <a:rPr lang="fr-FR" err="1"/>
              <a:t>Developer</a:t>
            </a:r>
            <a:endParaRPr lang="fr-FR"/>
          </a:p>
          <a:p>
            <a:r>
              <a:rPr lang="fr-FR"/>
              <a:t>- Baptiste ALLEX : </a:t>
            </a:r>
            <a:r>
              <a:rPr lang="fr-FR" err="1"/>
              <a:t>Presenter</a:t>
            </a:r>
            <a:r>
              <a:rPr lang="fr-FR"/>
              <a:t> and </a:t>
            </a:r>
            <a:r>
              <a:rPr lang="fr-FR" err="1"/>
              <a:t>Developer</a:t>
            </a:r>
            <a:endParaRPr lang="fr-FR"/>
          </a:p>
          <a:p>
            <a:r>
              <a:rPr lang="fr-FR"/>
              <a:t>- Arnaud HO-CHOUCK : Recorder and </a:t>
            </a:r>
            <a:r>
              <a:rPr lang="fr-FR" err="1"/>
              <a:t>Developer</a:t>
            </a:r>
            <a:endParaRPr lang="fr-FR"/>
          </a:p>
          <a:p>
            <a:r>
              <a:rPr lang="fr-FR"/>
              <a:t>- Antoine VAN GORP : Process Observer and </a:t>
            </a:r>
            <a:r>
              <a:rPr lang="fr-FR" err="1"/>
              <a:t>Developer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7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0F0F0F"/>
                </a:solidFill>
                <a:latin typeface="Neue Haas Grotesk Text Pro (En-têtes)"/>
              </a:rPr>
              <a:t>III/ </a:t>
            </a:r>
            <a:r>
              <a:rPr lang="en-US" sz="2400" b="1" i="0" u="sng">
                <a:solidFill>
                  <a:srgbClr val="0F0F0F"/>
                </a:solidFill>
                <a:effectLst/>
                <a:latin typeface="Neue Haas Grotesk Text Pro (En-têtes)"/>
              </a:rPr>
              <a:t>Project Ideation and Evolution</a:t>
            </a:r>
            <a:endParaRPr lang="fr-FR" sz="320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2B1C74F-5FF5-B8C7-FB34-AF3B7B59936F}"/>
              </a:ext>
            </a:extLst>
          </p:cNvPr>
          <p:cNvSpPr txBox="1">
            <a:spLocks/>
          </p:cNvSpPr>
          <p:nvPr/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Outcome of brainstorming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Evolution of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idea</a:t>
            </a:r>
            <a:r>
              <a:rPr lang="fr-FR"/>
              <a:t> and the </a:t>
            </a:r>
            <a:r>
              <a:rPr lang="fr-FR" err="1"/>
              <a:t>decision</a:t>
            </a:r>
            <a:r>
              <a:rPr lang="fr-FR"/>
              <a:t> </a:t>
            </a:r>
            <a:r>
              <a:rPr lang="fr-FR" err="1"/>
              <a:t>making</a:t>
            </a:r>
            <a:r>
              <a:rPr lang="fr-FR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74519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0F0F0F"/>
                </a:solidFill>
                <a:latin typeface="Neue Haas Grotesk Text Pro (En-têtes)"/>
              </a:rPr>
              <a:t>IV/ </a:t>
            </a:r>
            <a:r>
              <a:rPr lang="en-US" sz="2400" b="1" i="0" u="sng">
                <a:solidFill>
                  <a:srgbClr val="0F0F0F"/>
                </a:solidFill>
                <a:effectLst/>
                <a:latin typeface="Neue Haas Grotesk Text Pro (En-têtes)"/>
              </a:rPr>
              <a:t>Technical Architecture</a:t>
            </a:r>
            <a:endParaRPr lang="fr-FR" sz="320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066389C-AAAB-D735-E76C-2FFA78865AA0}"/>
              </a:ext>
            </a:extLst>
          </p:cNvPr>
          <p:cNvSpPr txBox="1">
            <a:spLocks/>
          </p:cNvSpPr>
          <p:nvPr/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Hardware Components : Raspberry Pi,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Software </a:t>
            </a:r>
            <a:r>
              <a:rPr lang="fr-FR" err="1"/>
              <a:t>used</a:t>
            </a:r>
            <a:r>
              <a:rPr lang="fr-FR"/>
              <a:t> : Python, </a:t>
            </a:r>
            <a:r>
              <a:rPr lang="fr-FR" err="1"/>
              <a:t>OpenCV</a:t>
            </a:r>
            <a:r>
              <a:rPr lang="fr-FR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/>
              <a:t>Implementation</a:t>
            </a:r>
            <a:r>
              <a:rPr lang="fr-FR"/>
              <a:t> </a:t>
            </a:r>
            <a:r>
              <a:rPr lang="fr-FR" err="1"/>
              <a:t>steps</a:t>
            </a:r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12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0F0F0F"/>
                </a:solidFill>
                <a:latin typeface="Neue Haas Grotesk Text Pro (En-têtes)"/>
              </a:rPr>
              <a:t>V/ Challenges and Solutions</a:t>
            </a:r>
            <a:endParaRPr lang="fr-FR" sz="320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3CCC7C8-FCB8-CAB0-5EE9-CB38F1335703}"/>
              </a:ext>
            </a:extLst>
          </p:cNvPr>
          <p:cNvSpPr txBox="1">
            <a:spLocks/>
          </p:cNvSpPr>
          <p:nvPr/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Model </a:t>
            </a:r>
            <a:r>
              <a:rPr lang="fr-FR" err="1"/>
              <a:t>precision</a:t>
            </a:r>
            <a:r>
              <a:rPr lang="fr-FR"/>
              <a:t> </a:t>
            </a:r>
            <a:r>
              <a:rPr lang="fr-FR" err="1"/>
              <a:t>detecting</a:t>
            </a:r>
            <a:r>
              <a:rPr lang="fr-FR"/>
              <a:t> screens as Human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fr-FR" err="1"/>
              <a:t>Improving</a:t>
            </a:r>
            <a:r>
              <a:rPr lang="fr-FR"/>
              <a:t> model and setting up the confidence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err="1"/>
              <a:t>Sending</a:t>
            </a:r>
            <a:r>
              <a:rPr lang="fr-FR"/>
              <a:t> </a:t>
            </a:r>
            <a:r>
              <a:rPr lang="fr-FR" err="1"/>
              <a:t>screenshots</a:t>
            </a:r>
            <a:r>
              <a:rPr lang="fr-FR"/>
              <a:t> </a:t>
            </a:r>
            <a:r>
              <a:rPr lang="fr-FR" err="1"/>
              <a:t>constantly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a </a:t>
            </a:r>
            <a:r>
              <a:rPr lang="fr-FR" err="1"/>
              <a:t>person</a:t>
            </a:r>
            <a:r>
              <a:rPr lang="fr-FR"/>
              <a:t> </a:t>
            </a:r>
            <a:r>
              <a:rPr lang="fr-FR" err="1"/>
              <a:t>was</a:t>
            </a:r>
            <a:r>
              <a:rPr lang="fr-FR"/>
              <a:t> </a:t>
            </a:r>
            <a:r>
              <a:rPr lang="fr-FR" err="1"/>
              <a:t>found</a:t>
            </a:r>
          </a:p>
          <a:p>
            <a:pPr marL="800100" lvl="1" indent="-342900" algn="l">
              <a:buFont typeface="Courier New" panose="020B0604020202020204" pitchFamily="34" charset="0"/>
              <a:buChar char="o"/>
            </a:pPr>
            <a:r>
              <a:rPr lang="fr-FR" err="1"/>
              <a:t>Adding</a:t>
            </a:r>
            <a:r>
              <a:rPr lang="fr-FR"/>
              <a:t> a </a:t>
            </a:r>
            <a:r>
              <a:rPr lang="fr-FR" err="1"/>
              <a:t>timer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send</a:t>
            </a:r>
            <a:r>
              <a:rPr lang="fr-FR"/>
              <a:t> one </a:t>
            </a:r>
            <a:r>
              <a:rPr lang="fr-FR" err="1"/>
              <a:t>screenshot</a:t>
            </a:r>
            <a:r>
              <a:rPr lang="fr-FR"/>
              <a:t> </a:t>
            </a:r>
            <a:r>
              <a:rPr lang="fr-FR" err="1"/>
              <a:t>each</a:t>
            </a:r>
            <a:r>
              <a:rPr lang="fr-FR"/>
              <a:t> 30 seconds</a:t>
            </a:r>
          </a:p>
        </p:txBody>
      </p:sp>
    </p:spTree>
    <p:extLst>
      <p:ext uri="{BB962C8B-B14F-4D97-AF65-F5344CB8AC3E}">
        <p14:creationId xmlns:p14="http://schemas.microsoft.com/office/powerpoint/2010/main" val="428909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59981"/>
            <a:ext cx="8533376" cy="791019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0F0F0F"/>
                </a:solidFill>
                <a:latin typeface="Neue Haas Grotesk Text Pro (En-têtes)"/>
              </a:rPr>
              <a:t>VI/ </a:t>
            </a:r>
            <a:r>
              <a:rPr lang="en-US" sz="2400" b="1" i="0" u="sng">
                <a:solidFill>
                  <a:srgbClr val="0F0F0F"/>
                </a:solidFill>
                <a:effectLst/>
                <a:latin typeface="Neue Haas Grotesk Text Pro (En-têtes)"/>
              </a:rPr>
              <a:t>Project Results</a:t>
            </a:r>
            <a:endParaRPr lang="fr-FR" sz="3200"/>
          </a:p>
        </p:txBody>
      </p:sp>
      <p:pic>
        <p:nvPicPr>
          <p:cNvPr id="4" name="Picture 3" descr="A screenshot of a person&amp;#39;s face&#10;&#10;Description automatically generated">
            <a:extLst>
              <a:ext uri="{FF2B5EF4-FFF2-40B4-BE49-F238E27FC236}">
                <a16:creationId xmlns:a16="http://schemas.microsoft.com/office/drawing/2014/main" id="{3902570B-DBD5-0770-091F-5E657BB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69" y="104192"/>
            <a:ext cx="4415641" cy="6481382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18833734-AAB5-7A0B-5149-2B881184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8" y="3165046"/>
            <a:ext cx="4346368" cy="35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1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0718-A11B-BCC6-F5D7-5E1048F1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943" y="834581"/>
            <a:ext cx="1736157" cy="791019"/>
          </a:xfrm>
        </p:spPr>
        <p:txBody>
          <a:bodyPr anchor="b">
            <a:normAutofit/>
          </a:bodyPr>
          <a:lstStyle/>
          <a:p>
            <a:r>
              <a:rPr lang="en-US" sz="2400" b="1" u="sng">
                <a:solidFill>
                  <a:srgbClr val="0F0F0F"/>
                </a:solidFill>
                <a:latin typeface="Neue Haas Grotesk Text Pro (En-têtes)"/>
              </a:rPr>
              <a:t>VII/ Demo</a:t>
            </a:r>
            <a:endParaRPr lang="fr-FR" sz="3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A6AEC-B31B-A92C-EF0B-B752C1A2D129}"/>
              </a:ext>
            </a:extLst>
          </p:cNvPr>
          <p:cNvSpPr txBox="1"/>
          <p:nvPr/>
        </p:nvSpPr>
        <p:spPr>
          <a:xfrm>
            <a:off x="968943" y="1951672"/>
            <a:ext cx="8187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cases for the demo (4 examples):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effect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effect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example</a:t>
            </a:r>
          </a:p>
        </p:txBody>
      </p:sp>
    </p:spTree>
    <p:extLst>
      <p:ext uri="{BB962C8B-B14F-4D97-AF65-F5344CB8AC3E}">
        <p14:creationId xmlns:p14="http://schemas.microsoft.com/office/powerpoint/2010/main" val="3351032993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_2SEEDS">
      <a:dk1>
        <a:srgbClr val="000000"/>
      </a:dk1>
      <a:lt1>
        <a:srgbClr val="FFFFFF"/>
      </a:lt1>
      <a:dk2>
        <a:srgbClr val="1C2732"/>
      </a:dk2>
      <a:lt2>
        <a:srgbClr val="F0F1F3"/>
      </a:lt2>
      <a:accent1>
        <a:srgbClr val="BC9F14"/>
      </a:accent1>
      <a:accent2>
        <a:srgbClr val="E77629"/>
      </a:accent2>
      <a:accent3>
        <a:srgbClr val="8AAD1F"/>
      </a:accent3>
      <a:accent4>
        <a:srgbClr val="1793D5"/>
      </a:accent4>
      <a:accent5>
        <a:srgbClr val="2956E7"/>
      </a:accent5>
      <a:accent6>
        <a:srgbClr val="5032DA"/>
      </a:accent6>
      <a:hlink>
        <a:srgbClr val="3F56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98FB2AC52F524987B75541F3081E66" ma:contentTypeVersion="13" ma:contentTypeDescription="Crée un document." ma:contentTypeScope="" ma:versionID="693483ac15952fbb664b20959ab1273d">
  <xsd:schema xmlns:xsd="http://www.w3.org/2001/XMLSchema" xmlns:xs="http://www.w3.org/2001/XMLSchema" xmlns:p="http://schemas.microsoft.com/office/2006/metadata/properties" xmlns:ns3="b0b9c389-0b81-4de1-a9b4-9324c976bb66" xmlns:ns4="6fafc1f6-4dee-4174-9192-573d48fcde21" targetNamespace="http://schemas.microsoft.com/office/2006/metadata/properties" ma:root="true" ma:fieldsID="c0dfda6cf5d2251c63f8527bc7bcde12" ns3:_="" ns4:_="">
    <xsd:import namespace="b0b9c389-0b81-4de1-a9b4-9324c976bb66"/>
    <xsd:import namespace="6fafc1f6-4dee-4174-9192-573d48fcde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9c389-0b81-4de1-a9b4-9324c976bb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afc1f6-4dee-4174-9192-573d48fcde2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b9c389-0b81-4de1-a9b4-9324c976bb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EA5CAD-9AEE-4F4A-ABB4-32210777472F}">
  <ds:schemaRefs>
    <ds:schemaRef ds:uri="6fafc1f6-4dee-4174-9192-573d48fcde21"/>
    <ds:schemaRef ds:uri="b0b9c389-0b81-4de1-a9b4-9324c976bb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F661E8-3197-421F-8BF9-ECBC9875A044}">
  <ds:schemaRefs>
    <ds:schemaRef ds:uri="6fafc1f6-4dee-4174-9192-573d48fcde21"/>
    <ds:schemaRef ds:uri="b0b9c389-0b81-4de1-a9b4-9324c976bb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3F05D8-6114-4919-9615-93E12B8DA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Widescreen</PresentationFormat>
  <Paragraphs>78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Neue Haas Grotesk Text Pro</vt:lpstr>
      <vt:lpstr>Neue Haas Grotesk Text Pro (En-têtes)</vt:lpstr>
      <vt:lpstr>SwellVTI</vt:lpstr>
      <vt:lpstr>IOT – PBBT Team</vt:lpstr>
      <vt:lpstr>Summary : </vt:lpstr>
      <vt:lpstr>I/ Real-Time Face Detection Using IoT</vt:lpstr>
      <vt:lpstr>II/ Team Members and Roles</vt:lpstr>
      <vt:lpstr>III/ Project Ideation and Evolution</vt:lpstr>
      <vt:lpstr>IV/ Technical Architecture</vt:lpstr>
      <vt:lpstr>V/ Challenges and Solutions</vt:lpstr>
      <vt:lpstr>VI/ Project Results</vt:lpstr>
      <vt:lpstr>VII/ Demo</vt:lpstr>
      <vt:lpstr>Basic case</vt:lpstr>
      <vt:lpstr>Lights adjustment</vt:lpstr>
      <vt:lpstr>Lights adjustment</vt:lpstr>
      <vt:lpstr>VIII/ Technical Information</vt:lpstr>
      <vt:lpstr>VIII/ Technical Information</vt:lpstr>
      <vt:lpstr>VIII/ Technical Information</vt:lpstr>
      <vt:lpstr>IX/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Eyraud</dc:creator>
  <cp:lastModifiedBy>Julian Ndende</cp:lastModifiedBy>
  <cp:revision>5</cp:revision>
  <dcterms:created xsi:type="dcterms:W3CDTF">2023-11-29T06:19:15Z</dcterms:created>
  <dcterms:modified xsi:type="dcterms:W3CDTF">2023-12-07T09:31:32Z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0x0101003198FB2AC52F524987B75541F3081E66</vt:lpwstr>
  </property>
</Properties>
</file>